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7102475" cy="10229850"/>
  <p:defaultTextStyle>
    <a:defPPr>
      <a:defRPr lang="ja-JP"/>
    </a:defPPr>
    <a:lvl1pPr marL="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1pPr>
    <a:lvl2pPr marL="27368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2pPr>
    <a:lvl3pPr marL="54736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3pPr>
    <a:lvl4pPr marL="82104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4pPr>
    <a:lvl5pPr marL="109472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5pPr>
    <a:lvl6pPr marL="136840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6pPr>
    <a:lvl7pPr marL="1642080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7pPr>
    <a:lvl8pPr marL="1915759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8pPr>
    <a:lvl9pPr marL="2189439" algn="l" defTabSz="547360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53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52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57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6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1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0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25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43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58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26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93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7A06-F242-4AA6-8054-5F6FA4974A5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7614-427E-47EB-8AE9-2B1B4E6F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29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20448" y="305279"/>
            <a:ext cx="11727712" cy="7107936"/>
            <a:chOff x="823" y="132203"/>
            <a:chExt cx="11727712" cy="7107936"/>
          </a:xfrm>
        </p:grpSpPr>
        <p:sp>
          <p:nvSpPr>
            <p:cNvPr id="33" name="楕円 16"/>
            <p:cNvSpPr/>
            <p:nvPr/>
          </p:nvSpPr>
          <p:spPr>
            <a:xfrm>
              <a:off x="7155597" y="4239639"/>
              <a:ext cx="596539" cy="59653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12"/>
            </a:p>
          </p:txBody>
        </p:sp>
        <p:sp>
          <p:nvSpPr>
            <p:cNvPr id="32" name="楕円 16"/>
            <p:cNvSpPr/>
            <p:nvPr/>
          </p:nvSpPr>
          <p:spPr>
            <a:xfrm>
              <a:off x="7155597" y="4289638"/>
              <a:ext cx="596539" cy="59653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12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823" y="132203"/>
              <a:ext cx="11727712" cy="7107936"/>
              <a:chOff x="622157" y="843464"/>
              <a:chExt cx="10077678" cy="5440680"/>
            </a:xfrm>
          </p:grpSpPr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2157" y="843464"/>
                <a:ext cx="10058400" cy="5440680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9501" y="1287983"/>
                <a:ext cx="6096000" cy="406717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sp>
            <p:nvSpPr>
              <p:cNvPr id="5" name="テキスト ボックス 4"/>
              <p:cNvSpPr txBox="1"/>
              <p:nvPr/>
            </p:nvSpPr>
            <p:spPr>
              <a:xfrm>
                <a:off x="1200581" y="3365138"/>
                <a:ext cx="1638277" cy="649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4918" b="1" dirty="0">
                  <a:ln w="7620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1001268" y="3375755"/>
                <a:ext cx="1809188" cy="649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918" b="1" dirty="0">
                    <a:ln w="12700">
                      <a:solidFill>
                        <a:schemeClr val="tx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 9</a:t>
                </a:r>
                <a:r>
                  <a:rPr lang="ja-JP" altLang="en-US" sz="4918" b="1" dirty="0" smtClean="0">
                    <a:ln w="12700">
                      <a:solidFill>
                        <a:schemeClr val="tx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月</a:t>
                </a:r>
                <a:endParaRPr lang="ja-JP" altLang="en-US" sz="4918" b="1" dirty="0">
                  <a:ln w="12700">
                    <a:solidFill>
                      <a:schemeClr val="tx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2567612" y="4460547"/>
                <a:ext cx="1078971" cy="913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36" b="1" dirty="0">
                    <a:ln w="76200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日</a:t>
                </a:r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2567612" y="4444063"/>
                <a:ext cx="1116540" cy="781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36" b="1" dirty="0">
                    <a:ln w="12700">
                      <a:solidFill>
                        <a:schemeClr val="tx1"/>
                      </a:solidFill>
                    </a:ln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日</a:t>
                </a:r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3709200" y="3755353"/>
                <a:ext cx="1805788" cy="158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12854" b="1" dirty="0">
                  <a:ln w="7620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11" name="楕円 10"/>
              <p:cNvSpPr/>
              <p:nvPr/>
            </p:nvSpPr>
            <p:spPr>
              <a:xfrm>
                <a:off x="2733509" y="4063410"/>
                <a:ext cx="533755" cy="533755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012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2615817" y="4007376"/>
                <a:ext cx="707311" cy="636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023" b="1" dirty="0"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土</a:t>
                </a: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1320556" y="3752911"/>
                <a:ext cx="2088146" cy="158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2854" b="1" smtClean="0">
                    <a:ln w="76200">
                      <a:solidFill>
                        <a:schemeClr val="bg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1</a:t>
                </a:r>
                <a:r>
                  <a:rPr lang="en-US" altLang="ja-JP" sz="12854" b="1" dirty="0">
                    <a:ln w="76200">
                      <a:solidFill>
                        <a:schemeClr val="bg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1</a:t>
                </a:r>
                <a:endParaRPr lang="en-US" altLang="ja-JP" sz="12854" b="1" dirty="0">
                  <a:ln w="76200"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893639" y="4480991"/>
                <a:ext cx="1078971" cy="913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36" b="1" dirty="0">
                    <a:ln w="76200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日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905938" y="4490290"/>
                <a:ext cx="1019689" cy="913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36" b="1" dirty="0">
                    <a:ln w="12700">
                      <a:solidFill>
                        <a:schemeClr val="tx1"/>
                      </a:solidFill>
                    </a:ln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日</a:t>
                </a:r>
              </a:p>
            </p:txBody>
          </p:sp>
          <p:sp>
            <p:nvSpPr>
              <p:cNvPr id="17" name="楕円 16"/>
              <p:cNvSpPr/>
              <p:nvPr/>
            </p:nvSpPr>
            <p:spPr>
              <a:xfrm>
                <a:off x="5058179" y="4115498"/>
                <a:ext cx="533755" cy="533755"/>
              </a:xfrm>
              <a:prstGeom prst="ellipse">
                <a:avLst/>
              </a:prstGeom>
              <a:solidFill>
                <a:srgbClr val="FF99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2012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946705" y="4056602"/>
                <a:ext cx="707311" cy="636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023" b="1" dirty="0" smtClean="0"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日</a:t>
                </a:r>
                <a:endParaRPr lang="ja-JP" altLang="en-US" sz="4023" b="1" dirty="0"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350631" y="1491448"/>
                <a:ext cx="5060015" cy="51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130" b="1" dirty="0">
                    <a:ln w="76200">
                      <a:solidFill>
                        <a:schemeClr val="bg1"/>
                      </a:solidFill>
                    </a:ln>
                    <a:solidFill>
                      <a:srgbClr val="FF66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女性のためのかしこい</a:t>
                </a:r>
                <a:endParaRPr lang="en-US" altLang="ja-JP" sz="3130" b="1" dirty="0">
                  <a:ln w="76200">
                    <a:solidFill>
                      <a:schemeClr val="bg1"/>
                    </a:solidFill>
                  </a:ln>
                  <a:solidFill>
                    <a:srgbClr val="FF66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1232236" y="2053134"/>
                <a:ext cx="6033454" cy="913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36" b="1" dirty="0">
                    <a:ln w="146050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住宅ローン相談会</a:t>
                </a: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1350630" y="1497884"/>
                <a:ext cx="5060015" cy="51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130" b="1" dirty="0">
                    <a:solidFill>
                      <a:srgbClr val="FF66CC"/>
                    </a:solidFill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女性のためのかしこい</a:t>
                </a:r>
                <a:endParaRPr lang="en-US" altLang="ja-JP" sz="3130" b="1" dirty="0">
                  <a:solidFill>
                    <a:srgbClr val="FF66CC"/>
                  </a:solidFill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1206447" y="2055086"/>
                <a:ext cx="6033454" cy="913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36" b="1" dirty="0">
                    <a:ln w="114300">
                      <a:noFill/>
                    </a:ln>
                    <a:solidFill>
                      <a:srgbClr val="FF66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住宅ローン相談会</a:t>
                </a: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7571689" y="4807269"/>
                <a:ext cx="3108868" cy="51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130" b="1" dirty="0">
                    <a:ln w="76200">
                      <a:solidFill>
                        <a:schemeClr val="bg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AM10:00</a:t>
                </a:r>
                <a:r>
                  <a:rPr lang="ja-JP" altLang="en-US" sz="3130" b="1" dirty="0">
                    <a:ln w="76200">
                      <a:solidFill>
                        <a:schemeClr val="bg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～</a:t>
                </a:r>
                <a:r>
                  <a:rPr lang="en-US" altLang="ja-JP" sz="3130" b="1" dirty="0">
                    <a:ln w="76200">
                      <a:solidFill>
                        <a:schemeClr val="bg1"/>
                      </a:solidFill>
                    </a:ln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PM17:00</a:t>
                </a:r>
                <a:endParaRPr lang="ja-JP" altLang="en-US" sz="3130" b="1" dirty="0">
                  <a:ln w="76200"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590967" y="4816288"/>
                <a:ext cx="3108868" cy="513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130" b="1" dirty="0"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AM10:00</a:t>
                </a:r>
                <a:r>
                  <a:rPr lang="ja-JP" altLang="en-US" sz="3130" b="1" dirty="0"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～</a:t>
                </a:r>
                <a:r>
                  <a:rPr lang="en-US" altLang="ja-JP" sz="3130" b="1" dirty="0">
                    <a:latin typeface="ＤＦ超極太ゴシック体" panose="020B0609070205080204" pitchFamily="49" charset="-128"/>
                    <a:ea typeface="ＤＦ超極太ゴシック体" panose="020B0609070205080204" pitchFamily="49" charset="-128"/>
                  </a:rPr>
                  <a:t>PM17:00</a:t>
                </a:r>
                <a:endParaRPr lang="ja-JP" altLang="en-US" sz="3130" b="1" dirty="0">
                  <a:latin typeface="ＤＦ超極太ゴシック体" panose="020B0609070205080204" pitchFamily="49" charset="-128"/>
                  <a:ea typeface="ＤＦ超極太ゴシック体" panose="020B0609070205080204" pitchFamily="49" charset="-128"/>
                </a:endParaRPr>
              </a:p>
            </p:txBody>
          </p:sp>
        </p:grpSp>
        <p:sp>
          <p:nvSpPr>
            <p:cNvPr id="28" name="テキスト ボックス 27"/>
            <p:cNvSpPr txBox="1"/>
            <p:nvPr/>
          </p:nvSpPr>
          <p:spPr>
            <a:xfrm>
              <a:off x="6951435" y="4722709"/>
              <a:ext cx="2031968" cy="1950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6036" b="1" dirty="0">
                <a:ln w="12700">
                  <a:solidFill>
                    <a:schemeClr val="tx1"/>
                  </a:solidFill>
                </a:ln>
                <a:latin typeface="ＤＦ超極太ゴシック体" panose="020B0609070205080204" pitchFamily="49" charset="-128"/>
                <a:ea typeface="ＤＦ超極太ゴシック体" panose="020B0609070205080204" pitchFamily="49" charset="-128"/>
              </a:endParaRPr>
            </a:p>
            <a:p>
              <a:endParaRPr lang="ja-JP" altLang="en-US" sz="6036" b="1" dirty="0">
                <a:ln w="12700">
                  <a:solidFill>
                    <a:schemeClr val="tx1"/>
                  </a:solidFill>
                </a:ln>
                <a:latin typeface="ＤＦ超極太ゴシック体" panose="020B0609070205080204" pitchFamily="49" charset="-128"/>
                <a:ea typeface="ＤＦ超極太ゴシック体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932471" y="3913612"/>
              <a:ext cx="2468612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800" b="1" smtClean="0">
                  <a:ln w="76200"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en-US" altLang="ja-JP" sz="12800" b="1" dirty="0">
                  <a:ln w="76200">
                    <a:solidFill>
                      <a:schemeClr val="bg1"/>
                    </a:solidFill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endParaRPr lang="ja-JP" altLang="en-US" sz="12800" b="1" dirty="0">
                <a:ln w="76200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3436522" y="3599495"/>
            <a:ext cx="1512993" cy="84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4920" b="1" dirty="0">
              <a:ln w="12700"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超極太ゴシック体" panose="020B0609070205080204" pitchFamily="49" charset="-128"/>
              <a:ea typeface="ＤＦ超極太ゴシック体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278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33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ＤＦ超極太ゴシック体</vt:lpstr>
      <vt:lpstr>HGP創英角ｺﾞｼｯｸUB</vt:lpstr>
      <vt:lpstr>HG創英角ｺﾞｼｯｸUB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Microsoft アカウント</cp:lastModifiedBy>
  <cp:revision>32</cp:revision>
  <cp:lastPrinted>2020-12-25T08:14:44Z</cp:lastPrinted>
  <dcterms:created xsi:type="dcterms:W3CDTF">2020-12-22T05:23:24Z</dcterms:created>
  <dcterms:modified xsi:type="dcterms:W3CDTF">2021-09-06T05:28:30Z</dcterms:modified>
</cp:coreProperties>
</file>